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6" r:id="rId2"/>
    <p:sldId id="259" r:id="rId3"/>
    <p:sldId id="282" r:id="rId4"/>
    <p:sldId id="286" r:id="rId5"/>
    <p:sldId id="285" r:id="rId6"/>
    <p:sldId id="281" r:id="rId7"/>
    <p:sldId id="275" r:id="rId8"/>
    <p:sldId id="266" r:id="rId9"/>
    <p:sldId id="271" r:id="rId10"/>
    <p:sldId id="287" r:id="rId11"/>
    <p:sldId id="273" r:id="rId12"/>
    <p:sldId id="258" r:id="rId13"/>
    <p:sldId id="260" r:id="rId14"/>
    <p:sldId id="265" r:id="rId15"/>
    <p:sldId id="272" r:id="rId16"/>
    <p:sldId id="274" r:id="rId17"/>
    <p:sldId id="269" r:id="rId18"/>
    <p:sldId id="277" r:id="rId19"/>
    <p:sldId id="276" r:id="rId20"/>
    <p:sldId id="288" r:id="rId21"/>
    <p:sldId id="268" r:id="rId22"/>
    <p:sldId id="289" r:id="rId23"/>
    <p:sldId id="262" r:id="rId24"/>
    <p:sldId id="263" r:id="rId25"/>
    <p:sldId id="278" r:id="rId26"/>
    <p:sldId id="270" r:id="rId27"/>
    <p:sldId id="267" r:id="rId28"/>
    <p:sldId id="284" r:id="rId29"/>
    <p:sldId id="290" r:id="rId3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7" d="100"/>
          <a:sy n="87" d="100"/>
        </p:scale>
        <p:origin x="-1062"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3F174551-F0D0-4B0D-A910-2CAD2344BC2A}" type="datetimeFigureOut">
              <a:rPr lang="en-US"/>
              <a:pPr>
                <a:defRPr/>
              </a:pPr>
              <a:t>10/31/2008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5AB1F1D8-0190-4351-BDA1-4B406CCAA684}"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p:spPr>
      </p:sp>
      <p:sp>
        <p:nvSpPr>
          <p:cNvPr id="327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277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20DE3C9-C558-4447-9AE6-F6144FC2F8AD}" type="slidenum">
              <a:rPr lang="en-US" smtClean="0"/>
              <a:pPr fontAlgn="base">
                <a:spcBef>
                  <a:spcPct val="0"/>
                </a:spcBef>
                <a:spcAft>
                  <a:spcPct val="0"/>
                </a:spcAft>
                <a:defRPr/>
              </a:pPr>
              <a:t>1</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p:spPr>
      </p:sp>
      <p:sp>
        <p:nvSpPr>
          <p:cNvPr id="3379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379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B9C72B2-B477-4E20-82C4-B698FB59596F}" type="slidenum">
              <a:rPr lang="en-US" smtClean="0"/>
              <a:pPr fontAlgn="base">
                <a:spcBef>
                  <a:spcPct val="0"/>
                </a:spcBef>
                <a:spcAft>
                  <a:spcPct val="0"/>
                </a:spcAft>
                <a:defRPr/>
              </a:pPr>
              <a:t>2</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p:spPr>
      </p:sp>
      <p:sp>
        <p:nvSpPr>
          <p:cNvPr id="3481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482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02A97EB-B884-4044-9E81-70F9F1A706EA}" type="slidenum">
              <a:rPr lang="en-US" smtClean="0"/>
              <a:pPr fontAlgn="base">
                <a:spcBef>
                  <a:spcPct val="0"/>
                </a:spcBef>
                <a:spcAft>
                  <a:spcPct val="0"/>
                </a:spcAft>
                <a:defRPr/>
              </a:pPr>
              <a:t>3</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584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05A0F6F-274B-4655-85EF-18D00DBFB26D}" type="slidenum">
              <a:rPr lang="en-US" smtClean="0"/>
              <a:pPr fontAlgn="base">
                <a:spcBef>
                  <a:spcPct val="0"/>
                </a:spcBef>
                <a:spcAft>
                  <a:spcPct val="0"/>
                </a:spcAft>
                <a:defRPr/>
              </a:pPr>
              <a:t>4</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p:spPr>
      </p:sp>
      <p:sp>
        <p:nvSpPr>
          <p:cNvPr id="3686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686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2EBF14C-2C73-4D8E-8A73-7D0BBD2A7E38}" type="slidenum">
              <a:rPr lang="en-US" smtClean="0"/>
              <a:pPr fontAlgn="base">
                <a:spcBef>
                  <a:spcPct val="0"/>
                </a:spcBef>
                <a:spcAft>
                  <a:spcPct val="0"/>
                </a:spcAft>
                <a:defRPr/>
              </a:pPr>
              <a:t>5</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p:spPr>
      </p:sp>
      <p:sp>
        <p:nvSpPr>
          <p:cNvPr id="3789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789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0378593-2DD7-452F-AC05-CAA52AD994F2}" type="slidenum">
              <a:rPr lang="en-US" smtClean="0"/>
              <a:pPr fontAlgn="base">
                <a:spcBef>
                  <a:spcPct val="0"/>
                </a:spcBef>
                <a:spcAft>
                  <a:spcPct val="0"/>
                </a:spcAft>
                <a:defRPr/>
              </a:pPr>
              <a:t>6</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p:spPr>
      </p:sp>
      <p:sp>
        <p:nvSpPr>
          <p:cNvPr id="389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891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CF4CCEC-CEBC-474C-BA23-888A8C3E3010}" type="slidenum">
              <a:rPr lang="en-US" smtClean="0"/>
              <a:pPr fontAlgn="base">
                <a:spcBef>
                  <a:spcPct val="0"/>
                </a:spcBef>
                <a:spcAft>
                  <a:spcPct val="0"/>
                </a:spcAft>
                <a:defRPr/>
              </a:pPr>
              <a:t>7</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p:spPr>
      </p:sp>
      <p:sp>
        <p:nvSpPr>
          <p:cNvPr id="399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994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9EAED49-4D11-49C3-A937-8E6E7E8DEB23}" type="slidenum">
              <a:rPr lang="en-US" smtClean="0"/>
              <a:pPr fontAlgn="base">
                <a:spcBef>
                  <a:spcPct val="0"/>
                </a:spcBef>
                <a:spcAft>
                  <a:spcPct val="0"/>
                </a:spcAft>
                <a:defRPr/>
              </a:pPr>
              <a:t>8</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p:spPr>
      </p:sp>
      <p:sp>
        <p:nvSpPr>
          <p:cNvPr id="409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096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9B30BA4-F0CA-4322-87B2-51D0A4CE890F}" type="slidenum">
              <a:rPr lang="en-US" smtClean="0"/>
              <a:pPr fontAlgn="base">
                <a:spcBef>
                  <a:spcPct val="0"/>
                </a:spcBef>
                <a:spcAft>
                  <a:spcPct val="0"/>
                </a:spcAft>
                <a:defRPr/>
              </a:pPr>
              <a:t>9</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p:spPr>
      </p:sp>
      <p:sp>
        <p:nvSpPr>
          <p:cNvPr id="419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198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5DDAB4F-7CF4-4C8D-8469-20549599C4D1}" type="slidenum">
              <a:rPr lang="en-US" smtClean="0"/>
              <a:pPr fontAlgn="base">
                <a:spcBef>
                  <a:spcPct val="0"/>
                </a:spcBef>
                <a:spcAft>
                  <a:spcPct val="0"/>
                </a:spcAft>
                <a:defRPr/>
              </a:pPr>
              <a:t>10</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p:spPr>
      </p:sp>
      <p:sp>
        <p:nvSpPr>
          <p:cNvPr id="430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301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7000876-6734-4753-B1B0-8F93FB2CBFC0}" type="slidenum">
              <a:rPr lang="en-US" smtClean="0"/>
              <a:pPr fontAlgn="base">
                <a:spcBef>
                  <a:spcPct val="0"/>
                </a:spcBef>
                <a:spcAft>
                  <a:spcPct val="0"/>
                </a:spcAft>
                <a:defRPr/>
              </a:pPr>
              <a:t>11</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403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05880E0-3598-473B-82C9-910269DDBFBD}" type="slidenum">
              <a:rPr lang="en-US" smtClean="0"/>
              <a:pPr fontAlgn="base">
                <a:spcBef>
                  <a:spcPct val="0"/>
                </a:spcBef>
                <a:spcAft>
                  <a:spcPct val="0"/>
                </a:spcAft>
                <a:defRPr/>
              </a:pPr>
              <a:t>12</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p:spPr>
      </p:sp>
      <p:sp>
        <p:nvSpPr>
          <p:cNvPr id="450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506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F50830F-2FD3-4940-AC08-3071F99FE0F0}" type="slidenum">
              <a:rPr lang="en-US" smtClean="0"/>
              <a:pPr fontAlgn="base">
                <a:spcBef>
                  <a:spcPct val="0"/>
                </a:spcBef>
                <a:spcAft>
                  <a:spcPct val="0"/>
                </a:spcAft>
                <a:defRPr/>
              </a:pPr>
              <a:t>13</a:t>
            </a:fld>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p:spPr>
      </p:sp>
      <p:sp>
        <p:nvSpPr>
          <p:cNvPr id="460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608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548E373-86BE-4C33-8CFF-F42E51F8B446}" type="slidenum">
              <a:rPr lang="en-US" smtClean="0"/>
              <a:pPr fontAlgn="base">
                <a:spcBef>
                  <a:spcPct val="0"/>
                </a:spcBef>
                <a:spcAft>
                  <a:spcPct val="0"/>
                </a:spcAft>
                <a:defRPr/>
              </a:pPr>
              <a:t>14</a:t>
            </a:fld>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p:spPr>
      </p:sp>
      <p:sp>
        <p:nvSpPr>
          <p:cNvPr id="471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710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48BBE77-FDBE-41B3-993B-AF48D866B3F1}" type="slidenum">
              <a:rPr lang="en-US" smtClean="0"/>
              <a:pPr fontAlgn="base">
                <a:spcBef>
                  <a:spcPct val="0"/>
                </a:spcBef>
                <a:spcAft>
                  <a:spcPct val="0"/>
                </a:spcAft>
                <a:defRPr/>
              </a:pPr>
              <a:t>15</a:t>
            </a:fld>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p:spPr>
      </p:sp>
      <p:sp>
        <p:nvSpPr>
          <p:cNvPr id="481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813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838C754-A9BE-4109-8802-615304A8172D}" type="slidenum">
              <a:rPr lang="en-US" smtClean="0"/>
              <a:pPr fontAlgn="base">
                <a:spcBef>
                  <a:spcPct val="0"/>
                </a:spcBef>
                <a:spcAft>
                  <a:spcPct val="0"/>
                </a:spcAft>
                <a:defRPr/>
              </a:pPr>
              <a:t>16</a:t>
            </a:fld>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p:spPr>
      </p:sp>
      <p:sp>
        <p:nvSpPr>
          <p:cNvPr id="4915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915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72997DB-1555-4A97-A083-C44005BDFE85}" type="slidenum">
              <a:rPr lang="en-US" smtClean="0"/>
              <a:pPr fontAlgn="base">
                <a:spcBef>
                  <a:spcPct val="0"/>
                </a:spcBef>
                <a:spcAft>
                  <a:spcPct val="0"/>
                </a:spcAft>
                <a:defRPr/>
              </a:pPr>
              <a:t>17</a:t>
            </a:fld>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p:spPr>
      </p:sp>
      <p:sp>
        <p:nvSpPr>
          <p:cNvPr id="501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018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B98DF1E-456A-45F7-B134-C0907933C601}" type="slidenum">
              <a:rPr lang="en-US" smtClean="0"/>
              <a:pPr fontAlgn="base">
                <a:spcBef>
                  <a:spcPct val="0"/>
                </a:spcBef>
                <a:spcAft>
                  <a:spcPct val="0"/>
                </a:spcAft>
                <a:defRPr/>
              </a:pPr>
              <a:t>18</a:t>
            </a:fld>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p:spPr>
      </p:sp>
      <p:sp>
        <p:nvSpPr>
          <p:cNvPr id="512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120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4CD72E0-DD91-4CDB-80BC-2685AC65179A}" type="slidenum">
              <a:rPr lang="en-US" smtClean="0"/>
              <a:pPr fontAlgn="base">
                <a:spcBef>
                  <a:spcPct val="0"/>
                </a:spcBef>
                <a:spcAft>
                  <a:spcPct val="0"/>
                </a:spcAft>
                <a:defRPr/>
              </a:pPr>
              <a:t>19</a:t>
            </a:fld>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p:spPr>
      </p:sp>
      <p:sp>
        <p:nvSpPr>
          <p:cNvPr id="5222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222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70AE573-E360-45F3-BB4B-3343E0CD458E}" type="slidenum">
              <a:rPr lang="en-US" smtClean="0"/>
              <a:pPr fontAlgn="base">
                <a:spcBef>
                  <a:spcPct val="0"/>
                </a:spcBef>
                <a:spcAft>
                  <a:spcPct val="0"/>
                </a:spcAft>
                <a:defRPr/>
              </a:pPr>
              <a:t>20</a:t>
            </a:fld>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p:spPr>
      </p:sp>
      <p:sp>
        <p:nvSpPr>
          <p:cNvPr id="532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325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60ACBF7-D5C9-4FAA-85BA-1E3300C324D6}" type="slidenum">
              <a:rPr lang="en-US" smtClean="0"/>
              <a:pPr fontAlgn="base">
                <a:spcBef>
                  <a:spcPct val="0"/>
                </a:spcBef>
                <a:spcAft>
                  <a:spcPct val="0"/>
                </a:spcAft>
                <a:defRPr/>
              </a:pPr>
              <a:t>21</a:t>
            </a:fld>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p:spPr>
      </p:sp>
      <p:sp>
        <p:nvSpPr>
          <p:cNvPr id="5427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427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4BF3D8C-9361-43FE-9616-81D3E35F447B}" type="slidenum">
              <a:rPr lang="en-US" smtClean="0"/>
              <a:pPr fontAlgn="base">
                <a:spcBef>
                  <a:spcPct val="0"/>
                </a:spcBef>
                <a:spcAft>
                  <a:spcPct val="0"/>
                </a:spcAft>
                <a:defRPr/>
              </a:pPr>
              <a:t>22</a:t>
            </a:fld>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p:spPr>
      </p:sp>
      <p:sp>
        <p:nvSpPr>
          <p:cNvPr id="552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530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FD94A4C-B52A-4D6E-A629-BD5CF1B70C96}" type="slidenum">
              <a:rPr lang="en-US" smtClean="0"/>
              <a:pPr fontAlgn="base">
                <a:spcBef>
                  <a:spcPct val="0"/>
                </a:spcBef>
                <a:spcAft>
                  <a:spcPct val="0"/>
                </a:spcAft>
                <a:defRPr/>
              </a:pPr>
              <a:t>23</a:t>
            </a:fld>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p:spPr>
      </p:sp>
      <p:sp>
        <p:nvSpPr>
          <p:cNvPr id="5632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632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58A4FD0-0B43-40AD-A83E-D3EBC8E37DD1}" type="slidenum">
              <a:rPr lang="en-US" smtClean="0"/>
              <a:pPr fontAlgn="base">
                <a:spcBef>
                  <a:spcPct val="0"/>
                </a:spcBef>
                <a:spcAft>
                  <a:spcPct val="0"/>
                </a:spcAft>
                <a:defRPr/>
              </a:pPr>
              <a:t>24</a:t>
            </a:fld>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p:spPr>
      </p:sp>
      <p:sp>
        <p:nvSpPr>
          <p:cNvPr id="5734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734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97591C4-B694-40CD-A434-17A5B2F57F5D}" type="slidenum">
              <a:rPr lang="en-US" smtClean="0"/>
              <a:pPr fontAlgn="base">
                <a:spcBef>
                  <a:spcPct val="0"/>
                </a:spcBef>
                <a:spcAft>
                  <a:spcPct val="0"/>
                </a:spcAft>
                <a:defRPr/>
              </a:pPr>
              <a:t>25</a:t>
            </a:fld>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p:spPr>
      </p:sp>
      <p:sp>
        <p:nvSpPr>
          <p:cNvPr id="583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837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1161D37-730A-4515-A878-A0534B353F3D}" type="slidenum">
              <a:rPr lang="en-US" smtClean="0"/>
              <a:pPr fontAlgn="base">
                <a:spcBef>
                  <a:spcPct val="0"/>
                </a:spcBef>
                <a:spcAft>
                  <a:spcPct val="0"/>
                </a:spcAft>
                <a:defRPr/>
              </a:pPr>
              <a:t>26</a:t>
            </a:fld>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p:spPr>
      </p:sp>
      <p:sp>
        <p:nvSpPr>
          <p:cNvPr id="5939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939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7147405-52D4-4070-944F-D2F2F8CC3916}" type="slidenum">
              <a:rPr lang="en-US" smtClean="0"/>
              <a:pPr fontAlgn="base">
                <a:spcBef>
                  <a:spcPct val="0"/>
                </a:spcBef>
                <a:spcAft>
                  <a:spcPct val="0"/>
                </a:spcAft>
                <a:defRPr/>
              </a:pPr>
              <a:t>27</a:t>
            </a:fld>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p:spPr>
      </p:sp>
      <p:sp>
        <p:nvSpPr>
          <p:cNvPr id="6041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6042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AE17AC1-04C9-4905-9A58-6AB0F94C72CF}" type="slidenum">
              <a:rPr lang="en-US" smtClean="0"/>
              <a:pPr fontAlgn="base">
                <a:spcBef>
                  <a:spcPct val="0"/>
                </a:spcBef>
                <a:spcAft>
                  <a:spcPct val="0"/>
                </a:spcAft>
                <a:defRPr/>
              </a:pPr>
              <a:t>28</a:t>
            </a:fld>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p:spPr>
      </p:sp>
      <p:sp>
        <p:nvSpPr>
          <p:cNvPr id="614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6144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5BDECCB-6E42-4485-8E6F-DD7FB20E96D8}" type="slidenum">
              <a:rPr lang="en-US" smtClean="0"/>
              <a:pPr fontAlgn="base">
                <a:spcBef>
                  <a:spcPct val="0"/>
                </a:spcBef>
                <a:spcAft>
                  <a:spcPct val="0"/>
                </a:spcAft>
                <a:defRPr/>
              </a:pPr>
              <a:t>29</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639E75EC-AA15-4030-A0CA-AE7288EA9773}" type="datetimeFigureOut">
              <a:rPr lang="en-US"/>
              <a:pPr>
                <a:defRPr/>
              </a:pPr>
              <a:t>10/31/2008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E96BEFD-ED5F-4332-8C91-4D11ED0C3C0F}"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C0888C0-E45A-4006-9063-D59920D78978}" type="datetimeFigureOut">
              <a:rPr lang="en-US"/>
              <a:pPr>
                <a:defRPr/>
              </a:pPr>
              <a:t>10/31/2008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8785855-D990-44DF-B902-6FF442E63C74}"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575E576D-A902-4B98-8435-8501695BCEF6}" type="datetimeFigureOut">
              <a:rPr lang="en-US"/>
              <a:pPr>
                <a:defRPr/>
              </a:pPr>
              <a:t>10/31/2008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8FDF854-C600-451F-BE96-1E0178A644E4}"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A11CE9FF-BAAE-4D19-9D1C-31F937323834}" type="datetimeFigureOut">
              <a:rPr lang="en-US"/>
              <a:pPr>
                <a:defRPr/>
              </a:pPr>
              <a:t>10/31/2008</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9B463C3-6DAE-4DEB-B0CC-28D301BC595C}"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F14A933B-0DB7-4009-9DE3-83366E95F6DD}" type="datetimeFigureOut">
              <a:rPr lang="en-US"/>
              <a:pPr>
                <a:defRPr/>
              </a:pPr>
              <a:t>10/31/2008</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35CC0E2-11D1-49FF-B06D-48145D9DC376}"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6D4118C5-7CAF-4CD7-827C-73BACDA05970}" type="datetimeFigureOut">
              <a:rPr lang="en-US"/>
              <a:pPr>
                <a:defRPr/>
              </a:pPr>
              <a:t>10/31/2008</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D198EEEA-F5D3-4BFC-9A67-34AB8A7471D9}"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253E5BE-6E8A-4802-9EE9-28D92B146486}" type="datetimeFigureOut">
              <a:rPr lang="en-US"/>
              <a:pPr>
                <a:defRPr/>
              </a:pPr>
              <a:t>10/31/2008</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D1BFE476-E5A6-4316-A6FA-394B780950ED}"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7AC7C77D-03CA-4B0C-B6CB-144EB4A886FB}" type="datetimeFigureOut">
              <a:rPr lang="en-US"/>
              <a:pPr>
                <a:defRPr/>
              </a:pPr>
              <a:t>10/31/2008</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3D47434-C0D3-4258-BAF6-C3279DE521DB}"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9D04CC9F-A4FB-4E22-8D4E-81B52BB69BDB}" type="datetimeFigureOut">
              <a:rPr lang="en-US"/>
              <a:pPr>
                <a:defRPr/>
              </a:pPr>
              <a:t>10/31/2008</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A6365BA-81CE-4CDE-BBA4-C4453FE72234}"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5B414DC0-4BB6-4E23-90F8-1E7DB8E21789}" type="datetimeFigureOut">
              <a:rPr lang="en-US"/>
              <a:pPr>
                <a:defRPr/>
              </a:pPr>
              <a:t>10/31/2008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D9532CF-ADBC-43CB-AA4D-C44DEF4A863F}"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DB77CA76-6D24-4C11-BD25-3600A16F8240}" type="datetimeFigureOut">
              <a:rPr lang="en-US"/>
              <a:pPr>
                <a:defRPr/>
              </a:pPr>
              <a:t>10/31/2008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3E2A2AB-EF14-4B40-9663-16B7CCA09DA4}"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CC1626EC-4700-40F1-981A-C4518F8B2CC5}" type="datetimeFigureOut">
              <a:rPr lang="en-US"/>
              <a:pPr>
                <a:defRPr/>
              </a:pPr>
              <a:t>10/31/2008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794E646C-F3F7-4B68-8664-670C87148D96}"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hyperlink" Target="http://www.bibleandscience.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4" descr="1jerusalem.jp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2051" name="TextBox 3"/>
          <p:cNvSpPr txBox="1">
            <a:spLocks noChangeArrowheads="1"/>
          </p:cNvSpPr>
          <p:nvPr/>
        </p:nvSpPr>
        <p:spPr bwMode="auto">
          <a:xfrm>
            <a:off x="1447800" y="1752600"/>
            <a:ext cx="6858000" cy="1570038"/>
          </a:xfrm>
          <a:prstGeom prst="rect">
            <a:avLst/>
          </a:prstGeom>
          <a:noFill/>
          <a:ln w="9525">
            <a:noFill/>
            <a:miter lim="800000"/>
            <a:headEnd/>
            <a:tailEnd/>
          </a:ln>
        </p:spPr>
        <p:txBody>
          <a:bodyPr>
            <a:spAutoFit/>
          </a:bodyPr>
          <a:lstStyle/>
          <a:p>
            <a:r>
              <a:rPr lang="en-US" sz="9600" b="1">
                <a:latin typeface="Calibri" pitchFamily="34" charset="0"/>
              </a:rPr>
              <a:t>Life of Christ</a:t>
            </a:r>
          </a:p>
        </p:txBody>
      </p:sp>
      <p:sp>
        <p:nvSpPr>
          <p:cNvPr id="2052" name="TextBox 5"/>
          <p:cNvSpPr txBox="1">
            <a:spLocks noChangeArrowheads="1"/>
          </p:cNvSpPr>
          <p:nvPr/>
        </p:nvSpPr>
        <p:spPr bwMode="auto">
          <a:xfrm>
            <a:off x="2895600" y="5780088"/>
            <a:ext cx="4191000" cy="1077912"/>
          </a:xfrm>
          <a:prstGeom prst="rect">
            <a:avLst/>
          </a:prstGeom>
          <a:noFill/>
          <a:ln w="9525">
            <a:noFill/>
            <a:miter lim="800000"/>
            <a:headEnd/>
            <a:tailEnd/>
          </a:ln>
        </p:spPr>
        <p:txBody>
          <a:bodyPr>
            <a:spAutoFit/>
          </a:bodyPr>
          <a:lstStyle/>
          <a:p>
            <a:pPr algn="ctr"/>
            <a:r>
              <a:rPr lang="en-US" sz="3200" b="1">
                <a:latin typeface="Calibri" pitchFamily="34" charset="0"/>
              </a:rPr>
              <a:t>By </a:t>
            </a:r>
          </a:p>
          <a:p>
            <a:r>
              <a:rPr lang="en-US" sz="3200" b="1">
                <a:latin typeface="Calibri" pitchFamily="34" charset="0"/>
              </a:rPr>
              <a:t>Dr. Stephen C. Meyers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4" descr="1jerusalem.jp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3075" name="TextBox 3"/>
          <p:cNvSpPr txBox="1">
            <a:spLocks noChangeArrowheads="1"/>
          </p:cNvSpPr>
          <p:nvPr/>
        </p:nvSpPr>
        <p:spPr bwMode="auto">
          <a:xfrm>
            <a:off x="1447800" y="1752600"/>
            <a:ext cx="6858000" cy="1570038"/>
          </a:xfrm>
          <a:prstGeom prst="rect">
            <a:avLst/>
          </a:prstGeom>
          <a:noFill/>
          <a:ln w="9525">
            <a:noFill/>
            <a:miter lim="800000"/>
            <a:headEnd/>
            <a:tailEnd/>
          </a:ln>
        </p:spPr>
        <p:txBody>
          <a:bodyPr>
            <a:spAutoFit/>
          </a:bodyPr>
          <a:lstStyle/>
          <a:p>
            <a:r>
              <a:rPr lang="en-US" sz="9600" b="1">
                <a:latin typeface="Calibri" pitchFamily="34" charset="0"/>
              </a:rPr>
              <a:t>Life of Christ</a:t>
            </a:r>
          </a:p>
        </p:txBody>
      </p:sp>
      <p:sp>
        <p:nvSpPr>
          <p:cNvPr id="3076" name="TextBox 5"/>
          <p:cNvSpPr txBox="1">
            <a:spLocks noChangeArrowheads="1"/>
          </p:cNvSpPr>
          <p:nvPr/>
        </p:nvSpPr>
        <p:spPr bwMode="auto">
          <a:xfrm>
            <a:off x="2057400" y="4038600"/>
            <a:ext cx="4038600" cy="2554288"/>
          </a:xfrm>
          <a:prstGeom prst="rect">
            <a:avLst/>
          </a:prstGeom>
          <a:noFill/>
          <a:ln w="9525">
            <a:noFill/>
            <a:miter lim="800000"/>
            <a:headEnd/>
            <a:tailEnd/>
          </a:ln>
        </p:spPr>
        <p:txBody>
          <a:bodyPr>
            <a:spAutoFit/>
          </a:bodyPr>
          <a:lstStyle/>
          <a:p>
            <a:r>
              <a:rPr lang="en-US" sz="4000" b="1">
                <a:latin typeface="Calibri" pitchFamily="34" charset="0"/>
              </a:rPr>
              <a:t>Birth</a:t>
            </a:r>
          </a:p>
          <a:p>
            <a:r>
              <a:rPr lang="en-US" sz="4000" b="1">
                <a:latin typeface="Calibri" pitchFamily="34" charset="0"/>
              </a:rPr>
              <a:t>Early Years</a:t>
            </a:r>
          </a:p>
          <a:p>
            <a:r>
              <a:rPr lang="en-US" sz="4000" b="1">
                <a:latin typeface="Calibri" pitchFamily="34" charset="0"/>
              </a:rPr>
              <a:t>Ministry</a:t>
            </a:r>
          </a:p>
          <a:p>
            <a:r>
              <a:rPr lang="en-US" sz="4000" b="1">
                <a:latin typeface="Calibri" pitchFamily="34" charset="0"/>
              </a:rPr>
              <a:t>Passion week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1" descr="nativity.jp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3" name="Rectangle 2"/>
          <p:cNvSpPr/>
          <p:nvPr/>
        </p:nvSpPr>
        <p:spPr>
          <a:xfrm>
            <a:off x="1066800" y="304800"/>
            <a:ext cx="5043240" cy="923330"/>
          </a:xfrm>
          <a:prstGeom prst="rect">
            <a:avLst/>
          </a:prstGeom>
          <a:noFill/>
        </p:spPr>
        <p:txBody>
          <a:bodyPr wrap="none">
            <a:spAutoFit/>
          </a:bodyPr>
          <a:lstStyle/>
          <a:p>
            <a:pPr algn="ctr" fontAlgn="auto">
              <a:spcBef>
                <a:spcPts val="0"/>
              </a:spcBef>
              <a:spcAft>
                <a:spcPts val="0"/>
              </a:spcAft>
              <a:defRPr/>
            </a:pPr>
            <a:r>
              <a:rPr lang="en-US"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n-lt"/>
                <a:cs typeface="+mn-cs"/>
              </a:rPr>
              <a:t>Bethlehem: Cave</a:t>
            </a:r>
          </a:p>
        </p:txBody>
      </p:sp>
      <p:sp>
        <p:nvSpPr>
          <p:cNvPr id="4100" name="TextBox 4"/>
          <p:cNvSpPr txBox="1">
            <a:spLocks noChangeArrowheads="1"/>
          </p:cNvSpPr>
          <p:nvPr/>
        </p:nvSpPr>
        <p:spPr bwMode="auto">
          <a:xfrm>
            <a:off x="1905000" y="4876800"/>
            <a:ext cx="5029200" cy="1570038"/>
          </a:xfrm>
          <a:prstGeom prst="rect">
            <a:avLst/>
          </a:prstGeom>
          <a:noFill/>
          <a:ln w="9525">
            <a:noFill/>
            <a:miter lim="800000"/>
            <a:headEnd/>
            <a:tailEnd/>
          </a:ln>
        </p:spPr>
        <p:txBody>
          <a:bodyPr>
            <a:spAutoFit/>
          </a:bodyPr>
          <a:lstStyle/>
          <a:p>
            <a:r>
              <a:rPr lang="en-US" sz="2400" b="1">
                <a:latin typeface="Calibri" pitchFamily="34" charset="0"/>
              </a:rPr>
              <a:t>Jesus is born in Bethlehem. Here is a typical cave in Bethlehem where animals where kept with a stone manger to feed the animals.</a:t>
            </a:r>
          </a:p>
        </p:txBody>
      </p:sp>
      <p:sp>
        <p:nvSpPr>
          <p:cNvPr id="7" name="Right Arrow 6"/>
          <p:cNvSpPr/>
          <p:nvPr/>
        </p:nvSpPr>
        <p:spPr>
          <a:xfrm rot="20318477">
            <a:off x="7162800" y="5562600"/>
            <a:ext cx="1066800"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102" name="TextBox 7"/>
          <p:cNvSpPr txBox="1">
            <a:spLocks noChangeArrowheads="1"/>
          </p:cNvSpPr>
          <p:nvPr/>
        </p:nvSpPr>
        <p:spPr bwMode="auto">
          <a:xfrm>
            <a:off x="6553200" y="5943600"/>
            <a:ext cx="1295400" cy="369888"/>
          </a:xfrm>
          <a:prstGeom prst="rect">
            <a:avLst/>
          </a:prstGeom>
          <a:noFill/>
          <a:ln w="9525">
            <a:noFill/>
            <a:miter lim="800000"/>
            <a:headEnd/>
            <a:tailEnd/>
          </a:ln>
        </p:spPr>
        <p:txBody>
          <a:bodyPr>
            <a:spAutoFit/>
          </a:bodyPr>
          <a:lstStyle/>
          <a:p>
            <a:r>
              <a:rPr lang="en-US" b="1">
                <a:latin typeface="Calibri" pitchFamily="34" charset="0"/>
              </a:rPr>
              <a:t>MANGER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1" descr="hillsofjudea2.jp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3" name="Rectangle 2"/>
          <p:cNvSpPr/>
          <p:nvPr/>
        </p:nvSpPr>
        <p:spPr>
          <a:xfrm>
            <a:off x="1524000" y="152400"/>
            <a:ext cx="3975767" cy="923330"/>
          </a:xfrm>
          <a:prstGeom prst="rect">
            <a:avLst/>
          </a:prstGeom>
          <a:noFill/>
        </p:spPr>
        <p:txBody>
          <a:bodyPr wrap="none">
            <a:spAutoFit/>
          </a:bodyPr>
          <a:lstStyle/>
          <a:p>
            <a:pPr algn="ctr" fontAlgn="auto">
              <a:spcBef>
                <a:spcPts val="0"/>
              </a:spcBef>
              <a:spcAft>
                <a:spcPts val="0"/>
              </a:spcAft>
              <a:defRPr/>
            </a:pPr>
            <a:r>
              <a:rPr lang="en-US"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n-lt"/>
                <a:cs typeface="+mn-cs"/>
              </a:rPr>
              <a:t>Hills of Judea</a:t>
            </a:r>
          </a:p>
        </p:txBody>
      </p:sp>
      <p:sp>
        <p:nvSpPr>
          <p:cNvPr id="4" name="Rectangle 3"/>
          <p:cNvSpPr/>
          <p:nvPr/>
        </p:nvSpPr>
        <p:spPr>
          <a:xfrm>
            <a:off x="0" y="6027003"/>
            <a:ext cx="8915400" cy="830997"/>
          </a:xfrm>
          <a:prstGeom prst="rect">
            <a:avLst/>
          </a:prstGeom>
          <a:noFill/>
        </p:spPr>
        <p:txBody>
          <a:bodyPr>
            <a:spAutoFit/>
          </a:bodyPr>
          <a:lstStyle/>
          <a:p>
            <a:pPr algn="ctr" fontAlgn="auto">
              <a:spcBef>
                <a:spcPts val="0"/>
              </a:spcBef>
              <a:spcAft>
                <a:spcPts val="0"/>
              </a:spcAft>
              <a:defRPr/>
            </a:pPr>
            <a:r>
              <a:rPr lang="en-US" sz="4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n-lt"/>
                <a:cs typeface="+mn-cs"/>
              </a:rPr>
              <a:t>Shepherds watched their flocks</a:t>
            </a:r>
          </a:p>
        </p:txBody>
      </p:sp>
      <p:sp>
        <p:nvSpPr>
          <p:cNvPr id="5125" name="TextBox 4"/>
          <p:cNvSpPr txBox="1">
            <a:spLocks noChangeArrowheads="1"/>
          </p:cNvSpPr>
          <p:nvPr/>
        </p:nvSpPr>
        <p:spPr bwMode="auto">
          <a:xfrm>
            <a:off x="457200" y="1143000"/>
            <a:ext cx="7543800" cy="954088"/>
          </a:xfrm>
          <a:prstGeom prst="rect">
            <a:avLst/>
          </a:prstGeom>
          <a:noFill/>
          <a:ln w="9525">
            <a:noFill/>
            <a:miter lim="800000"/>
            <a:headEnd/>
            <a:tailEnd/>
          </a:ln>
        </p:spPr>
        <p:txBody>
          <a:bodyPr>
            <a:spAutoFit/>
          </a:bodyPr>
          <a:lstStyle/>
          <a:p>
            <a:r>
              <a:rPr lang="en-US" sz="2800" b="1">
                <a:latin typeface="Calibri" pitchFamily="34" charset="0"/>
              </a:rPr>
              <a:t>An Angel appeared to shepherds watching their flocks, and announces the birth of a savior.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1" descr="deadseamasada.jp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3" name="Rectangle 2"/>
          <p:cNvSpPr/>
          <p:nvPr/>
        </p:nvSpPr>
        <p:spPr>
          <a:xfrm>
            <a:off x="3048000" y="152400"/>
            <a:ext cx="2619628" cy="923330"/>
          </a:xfrm>
          <a:prstGeom prst="rect">
            <a:avLst/>
          </a:prstGeom>
          <a:noFill/>
        </p:spPr>
        <p:txBody>
          <a:bodyPr wrap="none">
            <a:spAutoFit/>
          </a:bodyPr>
          <a:lstStyle/>
          <a:p>
            <a:pPr algn="ctr" fontAlgn="auto">
              <a:spcBef>
                <a:spcPts val="0"/>
              </a:spcBef>
              <a:spcAft>
                <a:spcPts val="0"/>
              </a:spcAft>
              <a:defRPr/>
            </a:pPr>
            <a:r>
              <a:rPr lang="en-US"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n-lt"/>
                <a:cs typeface="+mn-cs"/>
              </a:rPr>
              <a:t>Masada </a:t>
            </a:r>
          </a:p>
        </p:txBody>
      </p:sp>
      <p:sp>
        <p:nvSpPr>
          <p:cNvPr id="5" name="Rectangle 4"/>
          <p:cNvSpPr/>
          <p:nvPr/>
        </p:nvSpPr>
        <p:spPr>
          <a:xfrm>
            <a:off x="990600" y="5934670"/>
            <a:ext cx="6946197" cy="923330"/>
          </a:xfrm>
          <a:prstGeom prst="rect">
            <a:avLst/>
          </a:prstGeom>
          <a:noFill/>
        </p:spPr>
        <p:txBody>
          <a:bodyPr wrap="none">
            <a:spAutoFit/>
          </a:bodyPr>
          <a:lstStyle/>
          <a:p>
            <a:pPr algn="ctr" fontAlgn="auto">
              <a:spcBef>
                <a:spcPts val="0"/>
              </a:spcBef>
              <a:spcAft>
                <a:spcPts val="0"/>
              </a:spcAft>
              <a:defRPr/>
            </a:pPr>
            <a:r>
              <a:rPr lang="en-US"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n-lt"/>
                <a:cs typeface="+mn-cs"/>
              </a:rPr>
              <a:t>Herod’s Summer Palace</a:t>
            </a:r>
          </a:p>
        </p:txBody>
      </p:sp>
      <p:sp>
        <p:nvSpPr>
          <p:cNvPr id="6149" name="TextBox 5"/>
          <p:cNvSpPr txBox="1">
            <a:spLocks noChangeArrowheads="1"/>
          </p:cNvSpPr>
          <p:nvPr/>
        </p:nvSpPr>
        <p:spPr bwMode="auto">
          <a:xfrm>
            <a:off x="1143000" y="2209800"/>
            <a:ext cx="5715000" cy="1570038"/>
          </a:xfrm>
          <a:prstGeom prst="rect">
            <a:avLst/>
          </a:prstGeom>
          <a:noFill/>
          <a:ln w="9525">
            <a:noFill/>
            <a:miter lim="800000"/>
            <a:headEnd/>
            <a:tailEnd/>
          </a:ln>
        </p:spPr>
        <p:txBody>
          <a:bodyPr>
            <a:spAutoFit/>
          </a:bodyPr>
          <a:lstStyle/>
          <a:p>
            <a:r>
              <a:rPr lang="en-US" sz="2400" b="1">
                <a:latin typeface="Calibri" pitchFamily="34" charset="0"/>
              </a:rPr>
              <a:t>Wise men ( Magi) came seeking the new born baby who would be king of the Jews. Herod was upset and ordered all the babies killed in Bethlehem.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1" descr="P2270835.JP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3" name="Rectangle 2"/>
          <p:cNvSpPr/>
          <p:nvPr/>
        </p:nvSpPr>
        <p:spPr>
          <a:xfrm>
            <a:off x="228600" y="0"/>
            <a:ext cx="5974905" cy="923330"/>
          </a:xfrm>
          <a:prstGeom prst="rect">
            <a:avLst/>
          </a:prstGeom>
          <a:noFill/>
        </p:spPr>
        <p:txBody>
          <a:bodyPr wrap="none">
            <a:spAutoFit/>
          </a:bodyPr>
          <a:lstStyle/>
          <a:p>
            <a:pPr algn="ctr" fontAlgn="auto">
              <a:spcBef>
                <a:spcPts val="0"/>
              </a:spcBef>
              <a:spcAft>
                <a:spcPts val="0"/>
              </a:spcAft>
              <a:defRPr/>
            </a:pPr>
            <a:r>
              <a:rPr lang="en-US"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n-lt"/>
                <a:cs typeface="+mn-cs"/>
              </a:rPr>
              <a:t>Jesus taken to Egypt</a:t>
            </a:r>
          </a:p>
        </p:txBody>
      </p:sp>
      <p:sp>
        <p:nvSpPr>
          <p:cNvPr id="7172" name="TextBox 3"/>
          <p:cNvSpPr txBox="1">
            <a:spLocks noChangeArrowheads="1"/>
          </p:cNvSpPr>
          <p:nvPr/>
        </p:nvSpPr>
        <p:spPr bwMode="auto">
          <a:xfrm>
            <a:off x="609600" y="5105400"/>
            <a:ext cx="6096000" cy="1384300"/>
          </a:xfrm>
          <a:prstGeom prst="rect">
            <a:avLst/>
          </a:prstGeom>
          <a:noFill/>
          <a:ln w="9525">
            <a:noFill/>
            <a:miter lim="800000"/>
            <a:headEnd/>
            <a:tailEnd/>
          </a:ln>
        </p:spPr>
        <p:txBody>
          <a:bodyPr>
            <a:spAutoFit/>
          </a:bodyPr>
          <a:lstStyle/>
          <a:p>
            <a:r>
              <a:rPr lang="en-US" sz="2800" b="1">
                <a:latin typeface="Calibri" pitchFamily="34" charset="0"/>
              </a:rPr>
              <a:t>Being warned in a dream Joseph and Mary take Jesus to Egypt to escape Herod’s wrath.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1" descr="nazereth.jp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3" name="Rectangle 2"/>
          <p:cNvSpPr/>
          <p:nvPr/>
        </p:nvSpPr>
        <p:spPr>
          <a:xfrm>
            <a:off x="762000" y="5791200"/>
            <a:ext cx="7628628" cy="923330"/>
          </a:xfrm>
          <a:prstGeom prst="rect">
            <a:avLst/>
          </a:prstGeom>
          <a:noFill/>
        </p:spPr>
        <p:txBody>
          <a:bodyPr wrap="none">
            <a:spAutoFit/>
          </a:bodyPr>
          <a:lstStyle/>
          <a:p>
            <a:pPr algn="ctr" fontAlgn="auto">
              <a:spcBef>
                <a:spcPts val="0"/>
              </a:spcBef>
              <a:spcAft>
                <a:spcPts val="0"/>
              </a:spcAft>
              <a:defRPr/>
            </a:pPr>
            <a:r>
              <a:rPr lang="en-US"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n-lt"/>
                <a:cs typeface="+mn-cs"/>
              </a:rPr>
              <a:t>Jesus grew up in Nazareth</a:t>
            </a:r>
          </a:p>
        </p:txBody>
      </p:sp>
      <p:sp>
        <p:nvSpPr>
          <p:cNvPr id="8196" name="TextBox 3"/>
          <p:cNvSpPr txBox="1">
            <a:spLocks noChangeArrowheads="1"/>
          </p:cNvSpPr>
          <p:nvPr/>
        </p:nvSpPr>
        <p:spPr bwMode="auto">
          <a:xfrm>
            <a:off x="762000" y="228600"/>
            <a:ext cx="8763000" cy="954088"/>
          </a:xfrm>
          <a:prstGeom prst="rect">
            <a:avLst/>
          </a:prstGeom>
          <a:noFill/>
          <a:ln w="9525">
            <a:noFill/>
            <a:miter lim="800000"/>
            <a:headEnd/>
            <a:tailEnd/>
          </a:ln>
        </p:spPr>
        <p:txBody>
          <a:bodyPr>
            <a:spAutoFit/>
          </a:bodyPr>
          <a:lstStyle/>
          <a:p>
            <a:r>
              <a:rPr lang="en-US" sz="2800" b="1">
                <a:latin typeface="Calibri" pitchFamily="34" charset="0"/>
              </a:rPr>
              <a:t>When Joseph hears that Herod is dead they return to their home town of Nazareth where Jesus is raised.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1" descr="jordanriver.jp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3" name="Rectangle 2"/>
          <p:cNvSpPr/>
          <p:nvPr/>
        </p:nvSpPr>
        <p:spPr>
          <a:xfrm>
            <a:off x="5181600" y="0"/>
            <a:ext cx="3741282" cy="923330"/>
          </a:xfrm>
          <a:prstGeom prst="rect">
            <a:avLst/>
          </a:prstGeom>
          <a:noFill/>
        </p:spPr>
        <p:txBody>
          <a:bodyPr wrap="none">
            <a:spAutoFit/>
          </a:bodyPr>
          <a:lstStyle/>
          <a:p>
            <a:pPr algn="ctr" fontAlgn="auto">
              <a:spcBef>
                <a:spcPts val="0"/>
              </a:spcBef>
              <a:spcAft>
                <a:spcPts val="0"/>
              </a:spcAft>
              <a:defRPr/>
            </a:pPr>
            <a:r>
              <a:rPr lang="en-US"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n-lt"/>
                <a:cs typeface="+mn-cs"/>
              </a:rPr>
              <a:t>Jordan River</a:t>
            </a:r>
          </a:p>
        </p:txBody>
      </p:sp>
      <p:sp>
        <p:nvSpPr>
          <p:cNvPr id="4" name="Rectangle 3"/>
          <p:cNvSpPr/>
          <p:nvPr/>
        </p:nvSpPr>
        <p:spPr>
          <a:xfrm>
            <a:off x="304800" y="5867400"/>
            <a:ext cx="8030595" cy="830997"/>
          </a:xfrm>
          <a:prstGeom prst="rect">
            <a:avLst/>
          </a:prstGeom>
          <a:noFill/>
        </p:spPr>
        <p:txBody>
          <a:bodyPr wrap="none">
            <a:spAutoFit/>
          </a:bodyPr>
          <a:lstStyle/>
          <a:p>
            <a:pPr algn="ctr" fontAlgn="auto">
              <a:spcBef>
                <a:spcPts val="0"/>
              </a:spcBef>
              <a:spcAft>
                <a:spcPts val="0"/>
              </a:spcAft>
              <a:defRPr/>
            </a:pPr>
            <a:r>
              <a:rPr lang="en-US" sz="4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n-lt"/>
                <a:cs typeface="+mn-cs"/>
              </a:rPr>
              <a:t>John the Baptist baptizes Jesus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descr="wildernessofjudea.jp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3" name="Rectangle 2"/>
          <p:cNvSpPr/>
          <p:nvPr/>
        </p:nvSpPr>
        <p:spPr>
          <a:xfrm>
            <a:off x="2057400" y="0"/>
            <a:ext cx="6331863" cy="923330"/>
          </a:xfrm>
          <a:prstGeom prst="rect">
            <a:avLst/>
          </a:prstGeom>
          <a:noFill/>
        </p:spPr>
        <p:txBody>
          <a:bodyPr wrap="none">
            <a:spAutoFit/>
          </a:bodyPr>
          <a:lstStyle/>
          <a:p>
            <a:pPr algn="ctr" fontAlgn="auto">
              <a:spcBef>
                <a:spcPts val="0"/>
              </a:spcBef>
              <a:spcAft>
                <a:spcPts val="0"/>
              </a:spcAft>
              <a:defRPr/>
            </a:pPr>
            <a:r>
              <a:rPr lang="en-US"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n-lt"/>
                <a:cs typeface="+mn-cs"/>
              </a:rPr>
              <a:t>Mount of Temptation</a:t>
            </a:r>
          </a:p>
        </p:txBody>
      </p:sp>
      <p:sp>
        <p:nvSpPr>
          <p:cNvPr id="10244" name="TextBox 3"/>
          <p:cNvSpPr txBox="1">
            <a:spLocks noChangeArrowheads="1"/>
          </p:cNvSpPr>
          <p:nvPr/>
        </p:nvSpPr>
        <p:spPr bwMode="auto">
          <a:xfrm>
            <a:off x="1524000" y="5562600"/>
            <a:ext cx="6934200" cy="954088"/>
          </a:xfrm>
          <a:prstGeom prst="rect">
            <a:avLst/>
          </a:prstGeom>
          <a:noFill/>
          <a:ln w="9525">
            <a:noFill/>
            <a:miter lim="800000"/>
            <a:headEnd/>
            <a:tailEnd/>
          </a:ln>
        </p:spPr>
        <p:txBody>
          <a:bodyPr>
            <a:spAutoFit/>
          </a:bodyPr>
          <a:lstStyle/>
          <a:p>
            <a:r>
              <a:rPr lang="en-US" sz="2800" b="1">
                <a:latin typeface="Calibri" pitchFamily="34" charset="0"/>
              </a:rPr>
              <a:t>After his baptism, Jesus in led into the wilderness where he is tempted by the devil.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1" descr="israel set of 3 #13.jp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3" name="Rectangle 2"/>
          <p:cNvSpPr/>
          <p:nvPr/>
        </p:nvSpPr>
        <p:spPr>
          <a:xfrm>
            <a:off x="304800" y="152400"/>
            <a:ext cx="7231724" cy="923330"/>
          </a:xfrm>
          <a:prstGeom prst="rect">
            <a:avLst/>
          </a:prstGeom>
          <a:noFill/>
        </p:spPr>
        <p:txBody>
          <a:bodyPr wrap="none">
            <a:spAutoFit/>
          </a:bodyPr>
          <a:lstStyle/>
          <a:p>
            <a:pPr algn="ctr" fontAlgn="auto">
              <a:spcBef>
                <a:spcPts val="0"/>
              </a:spcBef>
              <a:spcAft>
                <a:spcPts val="0"/>
              </a:spcAft>
              <a:defRPr/>
            </a:pPr>
            <a:r>
              <a:rPr lang="en-US"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n-lt"/>
                <a:cs typeface="+mn-cs"/>
              </a:rPr>
              <a:t>Herod’s Temple Complex</a:t>
            </a:r>
          </a:p>
        </p:txBody>
      </p:sp>
      <p:sp>
        <p:nvSpPr>
          <p:cNvPr id="11268" name="TextBox 3"/>
          <p:cNvSpPr txBox="1">
            <a:spLocks noChangeArrowheads="1"/>
          </p:cNvSpPr>
          <p:nvPr/>
        </p:nvSpPr>
        <p:spPr bwMode="auto">
          <a:xfrm>
            <a:off x="0" y="5041900"/>
            <a:ext cx="5562600" cy="1816100"/>
          </a:xfrm>
          <a:prstGeom prst="rect">
            <a:avLst/>
          </a:prstGeom>
          <a:noFill/>
          <a:ln w="9525">
            <a:noFill/>
            <a:miter lim="800000"/>
            <a:headEnd/>
            <a:tailEnd/>
          </a:ln>
        </p:spPr>
        <p:txBody>
          <a:bodyPr>
            <a:spAutoFit/>
          </a:bodyPr>
          <a:lstStyle/>
          <a:p>
            <a:r>
              <a:rPr lang="en-US" sz="2800" b="1">
                <a:latin typeface="Calibri" pitchFamily="34" charset="0"/>
              </a:rPr>
              <a:t>Jesus Cleanses the Temple; the money changers are chased away.</a:t>
            </a:r>
          </a:p>
          <a:p>
            <a:r>
              <a:rPr lang="en-US" sz="2800" b="1">
                <a:latin typeface="Calibri" pitchFamily="34" charset="0"/>
              </a:rPr>
              <a:t>This begins his 8 month early Judean ministry (John 2:13)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1" descr="seaofgalilee3.jp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3" name="Rectangle 2"/>
          <p:cNvSpPr/>
          <p:nvPr/>
        </p:nvSpPr>
        <p:spPr>
          <a:xfrm>
            <a:off x="4800600" y="5791200"/>
            <a:ext cx="4094391" cy="923330"/>
          </a:xfrm>
          <a:prstGeom prst="rect">
            <a:avLst/>
          </a:prstGeom>
          <a:noFill/>
        </p:spPr>
        <p:txBody>
          <a:bodyPr wrap="none">
            <a:spAutoFit/>
          </a:bodyPr>
          <a:lstStyle/>
          <a:p>
            <a:pPr algn="ctr" fontAlgn="auto">
              <a:spcBef>
                <a:spcPts val="0"/>
              </a:spcBef>
              <a:spcAft>
                <a:spcPts val="0"/>
              </a:spcAft>
              <a:defRPr/>
            </a:pPr>
            <a:r>
              <a:rPr lang="en-US"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n-lt"/>
                <a:cs typeface="+mn-cs"/>
              </a:rPr>
              <a:t>Sea of Galilee</a:t>
            </a:r>
          </a:p>
        </p:txBody>
      </p:sp>
      <p:sp>
        <p:nvSpPr>
          <p:cNvPr id="12292" name="TextBox 3"/>
          <p:cNvSpPr txBox="1">
            <a:spLocks noChangeArrowheads="1"/>
          </p:cNvSpPr>
          <p:nvPr/>
        </p:nvSpPr>
        <p:spPr bwMode="auto">
          <a:xfrm>
            <a:off x="152400" y="304800"/>
            <a:ext cx="6096000" cy="1570038"/>
          </a:xfrm>
          <a:prstGeom prst="rect">
            <a:avLst/>
          </a:prstGeom>
          <a:noFill/>
          <a:ln w="9525">
            <a:noFill/>
            <a:miter lim="800000"/>
            <a:headEnd/>
            <a:tailEnd/>
          </a:ln>
        </p:spPr>
        <p:txBody>
          <a:bodyPr>
            <a:spAutoFit/>
          </a:bodyPr>
          <a:lstStyle/>
          <a:p>
            <a:r>
              <a:rPr lang="en-US" sz="3200" b="1">
                <a:latin typeface="Calibri" pitchFamily="34" charset="0"/>
              </a:rPr>
              <a:t>Jesus returns to Galilee and begins his Galilean ministry that lasts almost two years.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fishermennets.jp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4" name="Rectangle 3"/>
          <p:cNvSpPr/>
          <p:nvPr/>
        </p:nvSpPr>
        <p:spPr>
          <a:xfrm>
            <a:off x="2590800" y="0"/>
            <a:ext cx="4145687" cy="923330"/>
          </a:xfrm>
          <a:prstGeom prst="rect">
            <a:avLst/>
          </a:prstGeom>
          <a:noFill/>
        </p:spPr>
        <p:txBody>
          <a:bodyPr wrap="none">
            <a:spAutoFit/>
          </a:bodyPr>
          <a:lstStyle/>
          <a:p>
            <a:pPr algn="ctr" fontAlgn="auto">
              <a:spcBef>
                <a:spcPts val="0"/>
              </a:spcBef>
              <a:spcAft>
                <a:spcPts val="0"/>
              </a:spcAft>
              <a:defRPr/>
            </a:pPr>
            <a:r>
              <a:rPr lang="en-US"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n-lt"/>
                <a:cs typeface="+mn-cs"/>
              </a:rPr>
              <a:t>Fisher of Men</a:t>
            </a:r>
          </a:p>
        </p:txBody>
      </p:sp>
      <p:sp>
        <p:nvSpPr>
          <p:cNvPr id="13316" name="TextBox 4"/>
          <p:cNvSpPr txBox="1">
            <a:spLocks noChangeArrowheads="1"/>
          </p:cNvSpPr>
          <p:nvPr/>
        </p:nvSpPr>
        <p:spPr bwMode="auto">
          <a:xfrm>
            <a:off x="762000" y="5715000"/>
            <a:ext cx="7391400" cy="954088"/>
          </a:xfrm>
          <a:prstGeom prst="rect">
            <a:avLst/>
          </a:prstGeom>
          <a:noFill/>
          <a:ln w="9525">
            <a:noFill/>
            <a:miter lim="800000"/>
            <a:headEnd/>
            <a:tailEnd/>
          </a:ln>
        </p:spPr>
        <p:txBody>
          <a:bodyPr>
            <a:spAutoFit/>
          </a:bodyPr>
          <a:lstStyle/>
          <a:p>
            <a:r>
              <a:rPr lang="en-US" sz="2800" b="1">
                <a:latin typeface="Arial Black" pitchFamily="34" charset="0"/>
              </a:rPr>
              <a:t>Peter, James &amp; John were fishermen who became disciples of Jesus.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1" descr="capernium.jp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3" name="Rectangle 2"/>
          <p:cNvSpPr/>
          <p:nvPr/>
        </p:nvSpPr>
        <p:spPr>
          <a:xfrm>
            <a:off x="3048000" y="152400"/>
            <a:ext cx="3507692" cy="923330"/>
          </a:xfrm>
          <a:prstGeom prst="rect">
            <a:avLst/>
          </a:prstGeom>
          <a:noFill/>
        </p:spPr>
        <p:txBody>
          <a:bodyPr wrap="none">
            <a:spAutoFit/>
          </a:bodyPr>
          <a:lstStyle/>
          <a:p>
            <a:pPr algn="ctr" fontAlgn="auto">
              <a:spcBef>
                <a:spcPts val="0"/>
              </a:spcBef>
              <a:spcAft>
                <a:spcPts val="0"/>
              </a:spcAft>
              <a:defRPr/>
            </a:pPr>
            <a:r>
              <a:rPr lang="en-US"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n-lt"/>
                <a:cs typeface="+mn-cs"/>
              </a:rPr>
              <a:t>Capernaum</a:t>
            </a:r>
          </a:p>
        </p:txBody>
      </p:sp>
      <p:sp>
        <p:nvSpPr>
          <p:cNvPr id="14340" name="TextBox 3"/>
          <p:cNvSpPr txBox="1">
            <a:spLocks noChangeArrowheads="1"/>
          </p:cNvSpPr>
          <p:nvPr/>
        </p:nvSpPr>
        <p:spPr bwMode="auto">
          <a:xfrm>
            <a:off x="152400" y="6248400"/>
            <a:ext cx="5715000" cy="461963"/>
          </a:xfrm>
          <a:prstGeom prst="rect">
            <a:avLst/>
          </a:prstGeom>
          <a:noFill/>
          <a:ln w="9525">
            <a:noFill/>
            <a:miter lim="800000"/>
            <a:headEnd/>
            <a:tailEnd/>
          </a:ln>
        </p:spPr>
        <p:txBody>
          <a:bodyPr>
            <a:spAutoFit/>
          </a:bodyPr>
          <a:lstStyle/>
          <a:p>
            <a:r>
              <a:rPr lang="en-US" sz="2400" b="1">
                <a:latin typeface="Arial Rounded MT Bold" pitchFamily="34" charset="0"/>
              </a:rPr>
              <a:t>Synagogue where Jesus preached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3" descr="israel set 5 #28.jp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5" name="Rectangle 4"/>
          <p:cNvSpPr/>
          <p:nvPr/>
        </p:nvSpPr>
        <p:spPr>
          <a:xfrm>
            <a:off x="1371600" y="0"/>
            <a:ext cx="6391493" cy="923330"/>
          </a:xfrm>
          <a:prstGeom prst="rect">
            <a:avLst/>
          </a:prstGeom>
          <a:noFill/>
        </p:spPr>
        <p:txBody>
          <a:bodyPr wrap="none">
            <a:spAutoFit/>
          </a:bodyPr>
          <a:lstStyle/>
          <a:p>
            <a:pPr algn="ctr" fontAlgn="auto">
              <a:spcBef>
                <a:spcPts val="0"/>
              </a:spcBef>
              <a:spcAft>
                <a:spcPts val="0"/>
              </a:spcAft>
              <a:defRPr/>
            </a:pPr>
            <a:r>
              <a:rPr lang="en-US"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n-lt"/>
                <a:cs typeface="+mn-cs"/>
              </a:rPr>
              <a:t>Sermon of the Mount</a:t>
            </a:r>
          </a:p>
        </p:txBody>
      </p:sp>
      <p:sp>
        <p:nvSpPr>
          <p:cNvPr id="6" name="Rectangle 5"/>
          <p:cNvSpPr/>
          <p:nvPr/>
        </p:nvSpPr>
        <p:spPr>
          <a:xfrm>
            <a:off x="2514600" y="5934670"/>
            <a:ext cx="4094391" cy="923330"/>
          </a:xfrm>
          <a:prstGeom prst="rect">
            <a:avLst/>
          </a:prstGeom>
          <a:noFill/>
        </p:spPr>
        <p:txBody>
          <a:bodyPr wrap="none">
            <a:spAutoFit/>
          </a:bodyPr>
          <a:lstStyle/>
          <a:p>
            <a:pPr algn="ctr" fontAlgn="auto">
              <a:spcBef>
                <a:spcPts val="0"/>
              </a:spcBef>
              <a:spcAft>
                <a:spcPts val="0"/>
              </a:spcAft>
              <a:defRPr/>
            </a:pPr>
            <a:r>
              <a:rPr lang="en-US"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n-lt"/>
                <a:cs typeface="+mn-cs"/>
              </a:rPr>
              <a:t>Sea of Galilee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1" descr="seaofgalilee2.jp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3" name="Rectangle 2"/>
          <p:cNvSpPr/>
          <p:nvPr/>
        </p:nvSpPr>
        <p:spPr>
          <a:xfrm>
            <a:off x="609600" y="0"/>
            <a:ext cx="4094391" cy="923330"/>
          </a:xfrm>
          <a:prstGeom prst="rect">
            <a:avLst/>
          </a:prstGeom>
          <a:noFill/>
        </p:spPr>
        <p:txBody>
          <a:bodyPr wrap="none">
            <a:spAutoFit/>
          </a:bodyPr>
          <a:lstStyle/>
          <a:p>
            <a:pPr algn="ctr" fontAlgn="auto">
              <a:spcBef>
                <a:spcPts val="0"/>
              </a:spcBef>
              <a:spcAft>
                <a:spcPts val="0"/>
              </a:spcAft>
              <a:defRPr/>
            </a:pPr>
            <a:r>
              <a:rPr lang="en-US"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n-lt"/>
                <a:cs typeface="+mn-cs"/>
              </a:rPr>
              <a:t>Sea of Galilee</a:t>
            </a:r>
          </a:p>
        </p:txBody>
      </p:sp>
      <p:sp>
        <p:nvSpPr>
          <p:cNvPr id="4" name="Rectangle 3"/>
          <p:cNvSpPr/>
          <p:nvPr/>
        </p:nvSpPr>
        <p:spPr>
          <a:xfrm>
            <a:off x="3103820" y="5934670"/>
            <a:ext cx="6040180" cy="923330"/>
          </a:xfrm>
          <a:prstGeom prst="rect">
            <a:avLst/>
          </a:prstGeom>
          <a:noFill/>
        </p:spPr>
        <p:txBody>
          <a:bodyPr wrap="none">
            <a:spAutoFit/>
          </a:bodyPr>
          <a:lstStyle/>
          <a:p>
            <a:pPr algn="ctr" fontAlgn="auto">
              <a:spcBef>
                <a:spcPts val="0"/>
              </a:spcBef>
              <a:spcAft>
                <a:spcPts val="0"/>
              </a:spcAft>
              <a:defRPr/>
            </a:pPr>
            <a:r>
              <a:rPr lang="en-US"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n-lt"/>
                <a:cs typeface="+mn-cs"/>
              </a:rPr>
              <a:t>Jesus walks of water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1" descr="seaofgalilee.jp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3" name="Rectangle 2"/>
          <p:cNvSpPr/>
          <p:nvPr/>
        </p:nvSpPr>
        <p:spPr>
          <a:xfrm>
            <a:off x="228600" y="0"/>
            <a:ext cx="4094391" cy="923330"/>
          </a:xfrm>
          <a:prstGeom prst="rect">
            <a:avLst/>
          </a:prstGeom>
          <a:noFill/>
        </p:spPr>
        <p:txBody>
          <a:bodyPr wrap="none">
            <a:spAutoFit/>
          </a:bodyPr>
          <a:lstStyle/>
          <a:p>
            <a:pPr algn="ctr" fontAlgn="auto">
              <a:spcBef>
                <a:spcPts val="0"/>
              </a:spcBef>
              <a:spcAft>
                <a:spcPts val="0"/>
              </a:spcAft>
              <a:defRPr/>
            </a:pPr>
            <a:r>
              <a:rPr lang="en-US"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n-lt"/>
                <a:cs typeface="+mn-cs"/>
              </a:rPr>
              <a:t>Sea of Galilee</a:t>
            </a:r>
          </a:p>
        </p:txBody>
      </p:sp>
      <p:sp>
        <p:nvSpPr>
          <p:cNvPr id="4" name="Rectangle 3"/>
          <p:cNvSpPr/>
          <p:nvPr/>
        </p:nvSpPr>
        <p:spPr>
          <a:xfrm>
            <a:off x="3276600" y="5934670"/>
            <a:ext cx="5717398" cy="923330"/>
          </a:xfrm>
          <a:prstGeom prst="rect">
            <a:avLst/>
          </a:prstGeom>
          <a:noFill/>
        </p:spPr>
        <p:txBody>
          <a:bodyPr wrap="none">
            <a:spAutoFit/>
          </a:bodyPr>
          <a:lstStyle/>
          <a:p>
            <a:pPr algn="ctr" fontAlgn="auto">
              <a:spcBef>
                <a:spcPts val="0"/>
              </a:spcBef>
              <a:spcAft>
                <a:spcPts val="0"/>
              </a:spcAft>
              <a:defRPr/>
            </a:pPr>
            <a:r>
              <a:rPr lang="en-US"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n-lt"/>
                <a:cs typeface="+mn-cs"/>
              </a:rPr>
              <a:t>Jesus calms the sea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1" descr="Jerusalemhills2.jp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3" name="Rectangle 2"/>
          <p:cNvSpPr/>
          <p:nvPr/>
        </p:nvSpPr>
        <p:spPr>
          <a:xfrm>
            <a:off x="5486400" y="5934670"/>
            <a:ext cx="3078087" cy="923330"/>
          </a:xfrm>
          <a:prstGeom prst="rect">
            <a:avLst/>
          </a:prstGeom>
          <a:noFill/>
        </p:spPr>
        <p:txBody>
          <a:bodyPr wrap="none">
            <a:spAutoFit/>
          </a:bodyPr>
          <a:lstStyle/>
          <a:p>
            <a:pPr algn="ctr" fontAlgn="auto">
              <a:spcBef>
                <a:spcPts val="0"/>
              </a:spcBef>
              <a:spcAft>
                <a:spcPts val="0"/>
              </a:spcAft>
              <a:defRPr/>
            </a:pPr>
            <a:r>
              <a:rPr lang="en-US"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n-lt"/>
                <a:cs typeface="+mn-cs"/>
              </a:rPr>
              <a:t>Jerusalem</a:t>
            </a:r>
          </a:p>
        </p:txBody>
      </p:sp>
      <p:sp>
        <p:nvSpPr>
          <p:cNvPr id="18436" name="TextBox 3"/>
          <p:cNvSpPr txBox="1">
            <a:spLocks noChangeArrowheads="1"/>
          </p:cNvSpPr>
          <p:nvPr/>
        </p:nvSpPr>
        <p:spPr bwMode="auto">
          <a:xfrm>
            <a:off x="533400" y="381000"/>
            <a:ext cx="8382000" cy="954088"/>
          </a:xfrm>
          <a:prstGeom prst="rect">
            <a:avLst/>
          </a:prstGeom>
          <a:noFill/>
          <a:ln w="9525">
            <a:noFill/>
            <a:miter lim="800000"/>
            <a:headEnd/>
            <a:tailEnd/>
          </a:ln>
        </p:spPr>
        <p:txBody>
          <a:bodyPr>
            <a:spAutoFit/>
          </a:bodyPr>
          <a:lstStyle/>
          <a:p>
            <a:r>
              <a:rPr lang="en-US" sz="2800" b="1">
                <a:latin typeface="Calibri" pitchFamily="34" charset="0"/>
              </a:rPr>
              <a:t>Jesus returns to Jerusalem for the Feast of Tabernacles beginning his 3 month Later Judean ministry.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israel set 3 #10.jp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4" name="Rectangle 3"/>
          <p:cNvSpPr/>
          <p:nvPr/>
        </p:nvSpPr>
        <p:spPr>
          <a:xfrm>
            <a:off x="0" y="0"/>
            <a:ext cx="4876800" cy="923330"/>
          </a:xfrm>
          <a:prstGeom prst="rect">
            <a:avLst/>
          </a:prstGeom>
          <a:noFill/>
        </p:spPr>
        <p:txBody>
          <a:bodyPr>
            <a:spAutoFit/>
          </a:bodyPr>
          <a:lstStyle/>
          <a:p>
            <a:pPr algn="ctr" fontAlgn="auto">
              <a:spcBef>
                <a:spcPts val="0"/>
              </a:spcBef>
              <a:spcAft>
                <a:spcPts val="0"/>
              </a:spcAft>
              <a:defRPr/>
            </a:pPr>
            <a:r>
              <a:rPr lang="en-US"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n-lt"/>
                <a:cs typeface="+mn-cs"/>
              </a:rPr>
              <a:t>Herod’s Temple</a:t>
            </a:r>
          </a:p>
        </p:txBody>
      </p:sp>
      <p:sp>
        <p:nvSpPr>
          <p:cNvPr id="19460" name="TextBox 4"/>
          <p:cNvSpPr txBox="1">
            <a:spLocks noChangeArrowheads="1"/>
          </p:cNvSpPr>
          <p:nvPr/>
        </p:nvSpPr>
        <p:spPr bwMode="auto">
          <a:xfrm>
            <a:off x="685800" y="5562600"/>
            <a:ext cx="6629400" cy="1077913"/>
          </a:xfrm>
          <a:prstGeom prst="rect">
            <a:avLst/>
          </a:prstGeom>
          <a:noFill/>
          <a:ln w="9525">
            <a:noFill/>
            <a:miter lim="800000"/>
            <a:headEnd/>
            <a:tailEnd/>
          </a:ln>
        </p:spPr>
        <p:txBody>
          <a:bodyPr>
            <a:spAutoFit/>
          </a:bodyPr>
          <a:lstStyle/>
          <a:p>
            <a:r>
              <a:rPr lang="en-US" sz="3200" b="1">
                <a:latin typeface="Calibri" pitchFamily="34" charset="0"/>
              </a:rPr>
              <a:t>Jesus Teaches in the Temple</a:t>
            </a:r>
          </a:p>
          <a:p>
            <a:r>
              <a:rPr lang="en-US" sz="3200" b="1">
                <a:latin typeface="Calibri" pitchFamily="34" charset="0"/>
              </a:rPr>
              <a:t> (John 7:10-53).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1" descr="pool.jp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3" name="Rectangle 2"/>
          <p:cNvSpPr/>
          <p:nvPr/>
        </p:nvSpPr>
        <p:spPr>
          <a:xfrm>
            <a:off x="304800" y="152400"/>
            <a:ext cx="4304447" cy="923330"/>
          </a:xfrm>
          <a:prstGeom prst="rect">
            <a:avLst/>
          </a:prstGeom>
          <a:noFill/>
        </p:spPr>
        <p:txBody>
          <a:bodyPr wrap="none">
            <a:spAutoFit/>
          </a:bodyPr>
          <a:lstStyle/>
          <a:p>
            <a:pPr algn="ctr" fontAlgn="auto">
              <a:spcBef>
                <a:spcPts val="0"/>
              </a:spcBef>
              <a:spcAft>
                <a:spcPts val="0"/>
              </a:spcAft>
              <a:defRPr/>
            </a:pPr>
            <a:r>
              <a:rPr lang="en-US"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n-lt"/>
                <a:cs typeface="+mn-cs"/>
              </a:rPr>
              <a:t>Pool of Siloam</a:t>
            </a:r>
          </a:p>
        </p:txBody>
      </p:sp>
      <p:sp>
        <p:nvSpPr>
          <p:cNvPr id="20484" name="TextBox 3"/>
          <p:cNvSpPr txBox="1">
            <a:spLocks noChangeArrowheads="1"/>
          </p:cNvSpPr>
          <p:nvPr/>
        </p:nvSpPr>
        <p:spPr bwMode="auto">
          <a:xfrm>
            <a:off x="2590800" y="5780088"/>
            <a:ext cx="6553200" cy="1077912"/>
          </a:xfrm>
          <a:prstGeom prst="rect">
            <a:avLst/>
          </a:prstGeom>
          <a:noFill/>
          <a:ln w="9525">
            <a:noFill/>
            <a:miter lim="800000"/>
            <a:headEnd/>
            <a:tailEnd/>
          </a:ln>
        </p:spPr>
        <p:txBody>
          <a:bodyPr>
            <a:spAutoFit/>
          </a:bodyPr>
          <a:lstStyle/>
          <a:p>
            <a:r>
              <a:rPr lang="en-US" sz="3200" b="1">
                <a:latin typeface="Calibri" pitchFamily="34" charset="0"/>
              </a:rPr>
              <a:t>Jesus heals a blind man who is told to wash in the Pool of Siloam (John 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1" descr="jordanriver.jp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3" name="Rectangle 2"/>
          <p:cNvSpPr/>
          <p:nvPr/>
        </p:nvSpPr>
        <p:spPr>
          <a:xfrm>
            <a:off x="5181600" y="0"/>
            <a:ext cx="3741282" cy="923330"/>
          </a:xfrm>
          <a:prstGeom prst="rect">
            <a:avLst/>
          </a:prstGeom>
          <a:noFill/>
        </p:spPr>
        <p:txBody>
          <a:bodyPr wrap="none">
            <a:spAutoFit/>
          </a:bodyPr>
          <a:lstStyle/>
          <a:p>
            <a:pPr algn="ctr" fontAlgn="auto">
              <a:spcBef>
                <a:spcPts val="0"/>
              </a:spcBef>
              <a:spcAft>
                <a:spcPts val="0"/>
              </a:spcAft>
              <a:defRPr/>
            </a:pPr>
            <a:r>
              <a:rPr lang="en-US"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n-lt"/>
                <a:cs typeface="+mn-cs"/>
              </a:rPr>
              <a:t>Jordan River</a:t>
            </a:r>
          </a:p>
        </p:txBody>
      </p:sp>
      <p:sp>
        <p:nvSpPr>
          <p:cNvPr id="21508" name="TextBox 4"/>
          <p:cNvSpPr txBox="1">
            <a:spLocks noChangeArrowheads="1"/>
          </p:cNvSpPr>
          <p:nvPr/>
        </p:nvSpPr>
        <p:spPr bwMode="auto">
          <a:xfrm>
            <a:off x="533400" y="5486400"/>
            <a:ext cx="7239000" cy="1077913"/>
          </a:xfrm>
          <a:prstGeom prst="rect">
            <a:avLst/>
          </a:prstGeom>
          <a:noFill/>
          <a:ln w="9525">
            <a:noFill/>
            <a:miter lim="800000"/>
            <a:headEnd/>
            <a:tailEnd/>
          </a:ln>
        </p:spPr>
        <p:txBody>
          <a:bodyPr>
            <a:spAutoFit/>
          </a:bodyPr>
          <a:lstStyle/>
          <a:p>
            <a:r>
              <a:rPr lang="en-US" sz="3200" b="1">
                <a:latin typeface="Calibri" pitchFamily="34" charset="0"/>
              </a:rPr>
              <a:t>Jesus crosses the Jordan River to begin his Perean ministry for 3 months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1" descr="jerusalemeastgate2.jp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3" name="Rectangle 2"/>
          <p:cNvSpPr/>
          <p:nvPr/>
        </p:nvSpPr>
        <p:spPr>
          <a:xfrm>
            <a:off x="2057400" y="0"/>
            <a:ext cx="6885091" cy="923330"/>
          </a:xfrm>
          <a:prstGeom prst="rect">
            <a:avLst/>
          </a:prstGeom>
          <a:noFill/>
        </p:spPr>
        <p:txBody>
          <a:bodyPr wrap="none">
            <a:spAutoFit/>
          </a:bodyPr>
          <a:lstStyle/>
          <a:p>
            <a:pPr algn="ctr" fontAlgn="auto">
              <a:spcBef>
                <a:spcPts val="0"/>
              </a:spcBef>
              <a:spcAft>
                <a:spcPts val="0"/>
              </a:spcAft>
              <a:defRPr/>
            </a:pPr>
            <a:r>
              <a:rPr lang="en-US"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n-lt"/>
                <a:cs typeface="+mn-cs"/>
              </a:rPr>
              <a:t>Eastern Gate Jerusalem</a:t>
            </a:r>
          </a:p>
        </p:txBody>
      </p:sp>
      <p:sp>
        <p:nvSpPr>
          <p:cNvPr id="22532" name="TextBox 3"/>
          <p:cNvSpPr txBox="1">
            <a:spLocks noChangeArrowheads="1"/>
          </p:cNvSpPr>
          <p:nvPr/>
        </p:nvSpPr>
        <p:spPr bwMode="auto">
          <a:xfrm>
            <a:off x="3276600" y="4795838"/>
            <a:ext cx="5867400" cy="2062162"/>
          </a:xfrm>
          <a:prstGeom prst="rect">
            <a:avLst/>
          </a:prstGeom>
          <a:noFill/>
          <a:ln w="9525">
            <a:noFill/>
            <a:miter lim="800000"/>
            <a:headEnd/>
            <a:tailEnd/>
          </a:ln>
        </p:spPr>
        <p:txBody>
          <a:bodyPr>
            <a:spAutoFit/>
          </a:bodyPr>
          <a:lstStyle/>
          <a:p>
            <a:r>
              <a:rPr lang="en-US" sz="3200" b="1">
                <a:latin typeface="Calibri" pitchFamily="34" charset="0"/>
              </a:rPr>
              <a:t>Jesus returns to Jerusalem with a triumphal entrance through the eastern gate (John 12). This begins his last or Passion week.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1" descr="israel set of 3 #13.jp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3" name="Rectangle 2"/>
          <p:cNvSpPr/>
          <p:nvPr/>
        </p:nvSpPr>
        <p:spPr>
          <a:xfrm>
            <a:off x="304800" y="152400"/>
            <a:ext cx="7231724" cy="923330"/>
          </a:xfrm>
          <a:prstGeom prst="rect">
            <a:avLst/>
          </a:prstGeom>
          <a:noFill/>
        </p:spPr>
        <p:txBody>
          <a:bodyPr wrap="none">
            <a:spAutoFit/>
          </a:bodyPr>
          <a:lstStyle/>
          <a:p>
            <a:pPr algn="ctr" fontAlgn="auto">
              <a:spcBef>
                <a:spcPts val="0"/>
              </a:spcBef>
              <a:spcAft>
                <a:spcPts val="0"/>
              </a:spcAft>
              <a:defRPr/>
            </a:pPr>
            <a:r>
              <a:rPr lang="en-US"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n-lt"/>
                <a:cs typeface="+mn-cs"/>
              </a:rPr>
              <a:t>Herod’s Temple Complex</a:t>
            </a:r>
          </a:p>
        </p:txBody>
      </p:sp>
      <p:sp>
        <p:nvSpPr>
          <p:cNvPr id="23556" name="TextBox 3"/>
          <p:cNvSpPr txBox="1">
            <a:spLocks noChangeArrowheads="1"/>
          </p:cNvSpPr>
          <p:nvPr/>
        </p:nvSpPr>
        <p:spPr bwMode="auto">
          <a:xfrm>
            <a:off x="0" y="5041900"/>
            <a:ext cx="5562600" cy="1816100"/>
          </a:xfrm>
          <a:prstGeom prst="rect">
            <a:avLst/>
          </a:prstGeom>
          <a:noFill/>
          <a:ln w="9525">
            <a:noFill/>
            <a:miter lim="800000"/>
            <a:headEnd/>
            <a:tailEnd/>
          </a:ln>
        </p:spPr>
        <p:txBody>
          <a:bodyPr>
            <a:spAutoFit/>
          </a:bodyPr>
          <a:lstStyle/>
          <a:p>
            <a:r>
              <a:rPr lang="en-US" sz="2800" b="1">
                <a:latin typeface="Calibri" pitchFamily="34" charset="0"/>
              </a:rPr>
              <a:t>Jesus Cleanses the Temple a second time; the money changers are chased away. (Matthew 21:12) The next day he teaches in the Temple.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1" descr="gardenofgesemanyclose.jp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3" name="Rectangle 2"/>
          <p:cNvSpPr/>
          <p:nvPr/>
        </p:nvSpPr>
        <p:spPr>
          <a:xfrm>
            <a:off x="1295400" y="228600"/>
            <a:ext cx="6846361" cy="923330"/>
          </a:xfrm>
          <a:prstGeom prst="rect">
            <a:avLst/>
          </a:prstGeom>
          <a:noFill/>
        </p:spPr>
        <p:txBody>
          <a:bodyPr wrap="none">
            <a:spAutoFit/>
          </a:bodyPr>
          <a:lstStyle/>
          <a:p>
            <a:pPr algn="ctr" fontAlgn="auto">
              <a:spcBef>
                <a:spcPts val="0"/>
              </a:spcBef>
              <a:spcAft>
                <a:spcPts val="0"/>
              </a:spcAft>
              <a:defRPr/>
            </a:pPr>
            <a:r>
              <a:rPr lang="en-US"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n-lt"/>
                <a:cs typeface="+mn-cs"/>
              </a:rPr>
              <a:t>Garden of Gethsemane</a:t>
            </a:r>
          </a:p>
        </p:txBody>
      </p:sp>
      <p:sp>
        <p:nvSpPr>
          <p:cNvPr id="24580" name="TextBox 3"/>
          <p:cNvSpPr txBox="1">
            <a:spLocks noChangeArrowheads="1"/>
          </p:cNvSpPr>
          <p:nvPr/>
        </p:nvSpPr>
        <p:spPr bwMode="auto">
          <a:xfrm>
            <a:off x="304800" y="1066800"/>
            <a:ext cx="8534400" cy="1384300"/>
          </a:xfrm>
          <a:prstGeom prst="rect">
            <a:avLst/>
          </a:prstGeom>
          <a:noFill/>
          <a:ln w="9525">
            <a:noFill/>
            <a:miter lim="800000"/>
            <a:headEnd/>
            <a:tailEnd/>
          </a:ln>
        </p:spPr>
        <p:txBody>
          <a:bodyPr>
            <a:spAutoFit/>
          </a:bodyPr>
          <a:lstStyle/>
          <a:p>
            <a:r>
              <a:rPr lang="en-US" sz="2800" b="1">
                <a:latin typeface="Calibri" pitchFamily="34" charset="0"/>
              </a:rPr>
              <a:t>After the Last Supper Jesus and his disciples go to the Garden of Gethsemane to pray. Jesus is then betrayed by Judas Matthew 26:36-46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1" descr="gardenofgesemanytree.jp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3" name="Rectangle 2"/>
          <p:cNvSpPr/>
          <p:nvPr/>
        </p:nvSpPr>
        <p:spPr>
          <a:xfrm>
            <a:off x="1219200" y="228600"/>
            <a:ext cx="6846361" cy="923330"/>
          </a:xfrm>
          <a:prstGeom prst="rect">
            <a:avLst/>
          </a:prstGeom>
          <a:noFill/>
        </p:spPr>
        <p:txBody>
          <a:bodyPr wrap="none">
            <a:spAutoFit/>
          </a:bodyPr>
          <a:lstStyle/>
          <a:p>
            <a:pPr algn="ctr" fontAlgn="auto">
              <a:spcBef>
                <a:spcPts val="0"/>
              </a:spcBef>
              <a:spcAft>
                <a:spcPts val="0"/>
              </a:spcAft>
              <a:defRPr/>
            </a:pPr>
            <a:r>
              <a:rPr lang="en-US"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n-lt"/>
                <a:cs typeface="+mn-cs"/>
              </a:rPr>
              <a:t>Garden of Gethsemane</a:t>
            </a:r>
          </a:p>
        </p:txBody>
      </p:sp>
      <p:sp>
        <p:nvSpPr>
          <p:cNvPr id="4" name="Rectangle 3"/>
          <p:cNvSpPr/>
          <p:nvPr/>
        </p:nvSpPr>
        <p:spPr>
          <a:xfrm>
            <a:off x="1981200" y="5934670"/>
            <a:ext cx="5423281" cy="923330"/>
          </a:xfrm>
          <a:prstGeom prst="rect">
            <a:avLst/>
          </a:prstGeom>
          <a:noFill/>
        </p:spPr>
        <p:txBody>
          <a:bodyPr wrap="none">
            <a:spAutoFit/>
          </a:bodyPr>
          <a:lstStyle/>
          <a:p>
            <a:pPr algn="ctr" fontAlgn="auto">
              <a:spcBef>
                <a:spcPts val="0"/>
              </a:spcBef>
              <a:spcAft>
                <a:spcPts val="0"/>
              </a:spcAft>
              <a:defRPr/>
            </a:pPr>
            <a:r>
              <a:rPr lang="en-US"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n-lt"/>
                <a:cs typeface="+mn-cs"/>
              </a:rPr>
              <a:t>Ancient Olive Tree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1" descr="israel set of 3 #13.jp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3" name="Rectangle 2"/>
          <p:cNvSpPr/>
          <p:nvPr/>
        </p:nvSpPr>
        <p:spPr>
          <a:xfrm>
            <a:off x="304800" y="152400"/>
            <a:ext cx="7231724" cy="923330"/>
          </a:xfrm>
          <a:prstGeom prst="rect">
            <a:avLst/>
          </a:prstGeom>
          <a:noFill/>
        </p:spPr>
        <p:txBody>
          <a:bodyPr wrap="none">
            <a:spAutoFit/>
          </a:bodyPr>
          <a:lstStyle/>
          <a:p>
            <a:pPr algn="ctr" fontAlgn="auto">
              <a:spcBef>
                <a:spcPts val="0"/>
              </a:spcBef>
              <a:spcAft>
                <a:spcPts val="0"/>
              </a:spcAft>
              <a:defRPr/>
            </a:pPr>
            <a:r>
              <a:rPr lang="en-US"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n-lt"/>
                <a:cs typeface="+mn-cs"/>
              </a:rPr>
              <a:t>Herod’s Temple Complex</a:t>
            </a:r>
          </a:p>
        </p:txBody>
      </p:sp>
      <p:sp>
        <p:nvSpPr>
          <p:cNvPr id="26628" name="TextBox 3"/>
          <p:cNvSpPr txBox="1">
            <a:spLocks noChangeArrowheads="1"/>
          </p:cNvSpPr>
          <p:nvPr/>
        </p:nvSpPr>
        <p:spPr bwMode="auto">
          <a:xfrm>
            <a:off x="381000" y="5257800"/>
            <a:ext cx="6019800" cy="1200150"/>
          </a:xfrm>
          <a:prstGeom prst="rect">
            <a:avLst/>
          </a:prstGeom>
          <a:noFill/>
          <a:ln w="9525">
            <a:noFill/>
            <a:miter lim="800000"/>
            <a:headEnd/>
            <a:tailEnd/>
          </a:ln>
        </p:spPr>
        <p:txBody>
          <a:bodyPr>
            <a:spAutoFit/>
          </a:bodyPr>
          <a:lstStyle/>
          <a:p>
            <a:r>
              <a:rPr lang="en-US" sz="3600" b="1">
                <a:latin typeface="Calibri" pitchFamily="34" charset="0"/>
              </a:rPr>
              <a:t>Jesus is arrested and put on trail (John 18-19).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1" descr="israel set #17.jp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3" name="Rectangle 2"/>
          <p:cNvSpPr/>
          <p:nvPr/>
        </p:nvSpPr>
        <p:spPr>
          <a:xfrm>
            <a:off x="838200" y="0"/>
            <a:ext cx="8014566" cy="923330"/>
          </a:xfrm>
          <a:prstGeom prst="rect">
            <a:avLst/>
          </a:prstGeom>
          <a:noFill/>
        </p:spPr>
        <p:txBody>
          <a:bodyPr wrap="none">
            <a:spAutoFit/>
          </a:bodyPr>
          <a:lstStyle/>
          <a:p>
            <a:pPr algn="ctr" fontAlgn="auto">
              <a:spcBef>
                <a:spcPts val="0"/>
              </a:spcBef>
              <a:spcAft>
                <a:spcPts val="0"/>
              </a:spcAft>
              <a:defRPr/>
            </a:pPr>
            <a:r>
              <a:rPr lang="en-US"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n-lt"/>
                <a:cs typeface="+mn-cs"/>
              </a:rPr>
              <a:t>Golgotha: Place of the skull</a:t>
            </a:r>
          </a:p>
        </p:txBody>
      </p:sp>
      <p:sp>
        <p:nvSpPr>
          <p:cNvPr id="27652" name="TextBox 3"/>
          <p:cNvSpPr txBox="1">
            <a:spLocks noChangeArrowheads="1"/>
          </p:cNvSpPr>
          <p:nvPr/>
        </p:nvSpPr>
        <p:spPr bwMode="auto">
          <a:xfrm>
            <a:off x="1981200" y="838200"/>
            <a:ext cx="5257800" cy="584200"/>
          </a:xfrm>
          <a:prstGeom prst="rect">
            <a:avLst/>
          </a:prstGeom>
          <a:noFill/>
          <a:ln w="9525">
            <a:noFill/>
            <a:miter lim="800000"/>
            <a:headEnd/>
            <a:tailEnd/>
          </a:ln>
        </p:spPr>
        <p:txBody>
          <a:bodyPr>
            <a:spAutoFit/>
          </a:bodyPr>
          <a:lstStyle/>
          <a:p>
            <a:r>
              <a:rPr lang="en-US" sz="3200" b="1">
                <a:latin typeface="Calibri" pitchFamily="34" charset="0"/>
              </a:rPr>
              <a:t>Jesus is crucified at Golgotha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israel set #18.jp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4" name="Rectangle 3"/>
          <p:cNvSpPr/>
          <p:nvPr/>
        </p:nvSpPr>
        <p:spPr>
          <a:xfrm>
            <a:off x="0" y="0"/>
            <a:ext cx="4043736" cy="923330"/>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sz="54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mn-lt"/>
                <a:cs typeface="+mn-cs"/>
              </a:rPr>
              <a:t>Garden Tomb</a:t>
            </a:r>
          </a:p>
        </p:txBody>
      </p:sp>
      <p:sp>
        <p:nvSpPr>
          <p:cNvPr id="28676" name="TextBox 4"/>
          <p:cNvSpPr txBox="1">
            <a:spLocks noChangeArrowheads="1"/>
          </p:cNvSpPr>
          <p:nvPr/>
        </p:nvSpPr>
        <p:spPr bwMode="auto">
          <a:xfrm>
            <a:off x="4191000" y="4572000"/>
            <a:ext cx="4724400" cy="2062163"/>
          </a:xfrm>
          <a:prstGeom prst="rect">
            <a:avLst/>
          </a:prstGeom>
          <a:noFill/>
          <a:ln w="9525">
            <a:noFill/>
            <a:miter lim="800000"/>
            <a:headEnd/>
            <a:tailEnd/>
          </a:ln>
        </p:spPr>
        <p:txBody>
          <a:bodyPr>
            <a:spAutoFit/>
          </a:bodyPr>
          <a:lstStyle/>
          <a:p>
            <a:r>
              <a:rPr lang="en-US" sz="3200" b="1">
                <a:latin typeface="Calibri" pitchFamily="34" charset="0"/>
              </a:rPr>
              <a:t>Jesus is buried and a stone rolled in front of his tomb. The third day Christ rises from the dead.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1" descr="gardenofgesemany.jpg"/>
          <p:cNvPicPr>
            <a:picLocks noChangeAspect="1"/>
          </p:cNvPicPr>
          <p:nvPr/>
        </p:nvPicPr>
        <p:blipFill>
          <a:blip r:embed="rId3"/>
          <a:srcRect/>
          <a:stretch>
            <a:fillRect/>
          </a:stretch>
        </p:blipFill>
        <p:spPr bwMode="auto">
          <a:xfrm>
            <a:off x="-228600" y="0"/>
            <a:ext cx="9372600" cy="6858000"/>
          </a:xfrm>
          <a:prstGeom prst="rect">
            <a:avLst/>
          </a:prstGeom>
          <a:noFill/>
          <a:ln w="9525">
            <a:noFill/>
            <a:miter lim="800000"/>
            <a:headEnd/>
            <a:tailEnd/>
          </a:ln>
        </p:spPr>
      </p:pic>
      <p:sp>
        <p:nvSpPr>
          <p:cNvPr id="3" name="Rectangle 2"/>
          <p:cNvSpPr/>
          <p:nvPr/>
        </p:nvSpPr>
        <p:spPr>
          <a:xfrm>
            <a:off x="0" y="381000"/>
            <a:ext cx="9601200" cy="1323439"/>
          </a:xfrm>
          <a:prstGeom prst="rect">
            <a:avLst/>
          </a:prstGeom>
          <a:noFill/>
        </p:spPr>
        <p:txBody>
          <a:bodyPr>
            <a:spAutoFit/>
          </a:bodyPr>
          <a:lstStyle/>
          <a:p>
            <a:pPr algn="ctr" fontAlgn="auto">
              <a:spcBef>
                <a:spcPts val="0"/>
              </a:spcBef>
              <a:spcAft>
                <a:spcPts val="0"/>
              </a:spcAft>
              <a:defRPr/>
            </a:pPr>
            <a:r>
              <a:rPr lang="en-US"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n-lt"/>
                <a:cs typeface="+mn-cs"/>
              </a:rPr>
              <a:t>Top of Mount of Olives overlooking Jerusalem</a:t>
            </a:r>
          </a:p>
        </p:txBody>
      </p:sp>
      <p:sp>
        <p:nvSpPr>
          <p:cNvPr id="29700" name="TextBox 3"/>
          <p:cNvSpPr txBox="1">
            <a:spLocks noChangeArrowheads="1"/>
          </p:cNvSpPr>
          <p:nvPr/>
        </p:nvSpPr>
        <p:spPr bwMode="auto">
          <a:xfrm>
            <a:off x="1371600" y="5903913"/>
            <a:ext cx="7543800" cy="954087"/>
          </a:xfrm>
          <a:prstGeom prst="rect">
            <a:avLst/>
          </a:prstGeom>
          <a:noFill/>
          <a:ln w="9525">
            <a:noFill/>
            <a:miter lim="800000"/>
            <a:headEnd/>
            <a:tailEnd/>
          </a:ln>
        </p:spPr>
        <p:txBody>
          <a:bodyPr>
            <a:spAutoFit/>
          </a:bodyPr>
          <a:lstStyle/>
          <a:p>
            <a:r>
              <a:rPr lang="en-US" sz="2800" b="1">
                <a:latin typeface="Calibri" pitchFamily="34" charset="0"/>
              </a:rPr>
              <a:t>40 days later Jesus ascends back up into heaven from the top of the Mount of Olives (Acts 1:3).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1" descr="creation.jp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30723" name="TextBox 2"/>
          <p:cNvSpPr txBox="1">
            <a:spLocks noChangeArrowheads="1"/>
          </p:cNvSpPr>
          <p:nvPr/>
        </p:nvSpPr>
        <p:spPr bwMode="auto">
          <a:xfrm>
            <a:off x="1447800" y="533400"/>
            <a:ext cx="7467600" cy="3046413"/>
          </a:xfrm>
          <a:prstGeom prst="rect">
            <a:avLst/>
          </a:prstGeom>
          <a:noFill/>
          <a:ln w="9525">
            <a:noFill/>
            <a:miter lim="800000"/>
            <a:headEnd/>
            <a:tailEnd/>
          </a:ln>
        </p:spPr>
        <p:txBody>
          <a:bodyPr>
            <a:spAutoFit/>
          </a:bodyPr>
          <a:lstStyle/>
          <a:p>
            <a:r>
              <a:rPr lang="en-US" sz="3200" b="1">
                <a:latin typeface="Calibri" pitchFamily="34" charset="0"/>
              </a:rPr>
              <a:t>Jesus was taken into heaven in a cloud.  Two men state, “Why do you stand here looking into the sky? This same Jesus, who has been taken from you into heaven, will come back in the same way you have seen him go into heaven” Acts 1:11. </a:t>
            </a:r>
          </a:p>
        </p:txBody>
      </p:sp>
      <p:sp>
        <p:nvSpPr>
          <p:cNvPr id="4" name="TextBox 3"/>
          <p:cNvSpPr txBox="1"/>
          <p:nvPr/>
        </p:nvSpPr>
        <p:spPr>
          <a:xfrm>
            <a:off x="1447800" y="6324600"/>
            <a:ext cx="6858000" cy="369332"/>
          </a:xfrm>
          <a:prstGeom prst="rect">
            <a:avLst/>
          </a:prstGeom>
          <a:noFill/>
        </p:spPr>
        <p:txBody>
          <a:bodyPr wrap="square" rtlCol="0">
            <a:spAutoFit/>
          </a:bodyPr>
          <a:lstStyle/>
          <a:p>
            <a:r>
              <a:rPr lang="en-US" dirty="0" smtClean="0"/>
              <a:t>Copy write by Dr. Stephen Meyers, </a:t>
            </a:r>
            <a:r>
              <a:rPr lang="en-US" dirty="0" smtClean="0">
                <a:hlinkClick r:id="rId4"/>
              </a:rPr>
              <a:t>www.bibleandscience.com</a:t>
            </a:r>
            <a:r>
              <a:rPr lang="en-US" dirty="0" smtClean="0"/>
              <a:t> </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473</TotalTime>
  <Words>598</Words>
  <Application>Microsoft Office PowerPoint</Application>
  <PresentationFormat>On-screen Show (4:3)</PresentationFormat>
  <Paragraphs>96</Paragraphs>
  <Slides>29</Slides>
  <Notes>29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Arial</vt:lpstr>
      <vt:lpstr>Calibri</vt:lpstr>
      <vt:lpstr>Arial Black</vt:lpstr>
      <vt:lpstr>Arial Rounded MT Bold</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Stephen Meyers</dc:creator>
  <cp:lastModifiedBy>Stephen Meyers</cp:lastModifiedBy>
  <cp:revision>7</cp:revision>
  <dcterms:created xsi:type="dcterms:W3CDTF">2008-10-01T19:40:41Z</dcterms:created>
  <dcterms:modified xsi:type="dcterms:W3CDTF">2008-10-31T23:42:36Z</dcterms:modified>
</cp:coreProperties>
</file>